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DA981-727E-42DC-BDC4-7CF9E4281FCB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4822F-4B5B-4427-AF91-B0CD211065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127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254BD-04A5-4696-BD0F-BD0DCCB2B10D}" type="datetime1">
              <a:rPr lang="en-GB" smtClean="0"/>
              <a:t>10/05/2019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48BF9-9A88-4F98-B399-388C79BB3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612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D247C-340D-4CDC-800D-B10CCCDCFCFD}" type="datetime1">
              <a:rPr lang="en-GB" smtClean="0"/>
              <a:t>10/05/2019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48BF9-9A88-4F98-B399-388C79BB3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49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53881-AB9A-4F1E-A3E4-2EF047958B78}" type="datetime1">
              <a:rPr lang="en-GB" smtClean="0"/>
              <a:t>10/05/2019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48BF9-9A88-4F98-B399-388C79BB3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61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8A2A8-A834-47F3-A98D-711CF2BF5CA4}" type="datetime1">
              <a:rPr lang="en-GB" smtClean="0"/>
              <a:t>10/05/2019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48BF9-9A88-4F98-B399-388C79BB3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85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18B32-C97B-41FC-825E-02D410050786}" type="datetime1">
              <a:rPr lang="en-GB" smtClean="0"/>
              <a:t>10/05/2019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48BF9-9A88-4F98-B399-388C79BB3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268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770CC-E8DB-4A51-BFF2-45C080A73505}" type="datetime1">
              <a:rPr lang="en-GB" smtClean="0"/>
              <a:t>10/05/2019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48BF9-9A88-4F98-B399-388C79BB3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203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8AC8C-418A-4870-A65E-0C17E8E077E9}" type="datetime1">
              <a:rPr lang="en-GB" smtClean="0"/>
              <a:t>10/05/2019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48BF9-9A88-4F98-B399-388C79BB3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176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F89B7-CBB3-4008-A8B6-28DBB9F3C4F9}" type="datetime1">
              <a:rPr lang="en-GB" smtClean="0"/>
              <a:t>10/05/2019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48BF9-9A88-4F98-B399-388C79BB3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478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C51FA-0592-4BD1-ABEC-4982AE7B1769}" type="datetime1">
              <a:rPr lang="en-GB" smtClean="0"/>
              <a:t>10/05/2019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48BF9-9A88-4F98-B399-388C79BB3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232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FEB0D-A1D4-4B71-8F57-7CF133930AFE}" type="datetime1">
              <a:rPr lang="en-GB" smtClean="0"/>
              <a:t>10/05/2019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48BF9-9A88-4F98-B399-388C79BB3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807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328EA-BC93-4F48-9CC1-99EE429B80C7}" type="datetime1">
              <a:rPr lang="en-GB" smtClean="0"/>
              <a:t>10/05/2019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48BF9-9A88-4F98-B399-388C79BB3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572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B80B5-34F7-472C-B3C4-A4277A8A8140}" type="datetime1">
              <a:rPr lang="en-GB" smtClean="0"/>
              <a:t>10/05/2019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image courtesy - Hortonworks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48BF9-9A88-4F98-B399-388C79BB38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386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33F-781B-4D73-BE12-5667E2FB8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new in Hadoop 3?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86CB5E-239D-4DFC-8CE8-0F5517410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</p:spTree>
    <p:extLst>
      <p:ext uri="{BB962C8B-B14F-4D97-AF65-F5344CB8AC3E}">
        <p14:creationId xmlns:p14="http://schemas.microsoft.com/office/powerpoint/2010/main" val="1737162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33F-781B-4D73-BE12-5667E2FB8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new in Hadoop 3?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E2FCD-4989-4A62-B489-87EEA1DF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FD8D09-53C0-4A1B-921E-E13DB3CF5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62DC26-B05D-42BB-B2BA-3E7851459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</p:spTree>
    <p:extLst>
      <p:ext uri="{BB962C8B-B14F-4D97-AF65-F5344CB8AC3E}">
        <p14:creationId xmlns:p14="http://schemas.microsoft.com/office/powerpoint/2010/main" val="3493134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33F-781B-4D73-BE12-5667E2FB8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new in Hadoop 3?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E2FCD-4989-4A62-B489-87EEA1DF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85F2D4-0006-46B6-BAC9-9CD22C907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C24F5-6A7E-4F6B-97E2-0E5CF3131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</p:spTree>
    <p:extLst>
      <p:ext uri="{BB962C8B-B14F-4D97-AF65-F5344CB8AC3E}">
        <p14:creationId xmlns:p14="http://schemas.microsoft.com/office/powerpoint/2010/main" val="3870544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33F-781B-4D73-BE12-5667E2FB8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new in Hadoop 3?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E2FCD-4989-4A62-B489-87EEA1DF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3B0D5C-C99F-414F-8E1E-0B9B529F6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F1F59-9714-4D47-890C-A065AE469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</p:spTree>
    <p:extLst>
      <p:ext uri="{BB962C8B-B14F-4D97-AF65-F5344CB8AC3E}">
        <p14:creationId xmlns:p14="http://schemas.microsoft.com/office/powerpoint/2010/main" val="3595780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33F-781B-4D73-BE12-5667E2FB8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new in Hadoop 3?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E2FCD-4989-4A62-B489-87EEA1DF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EBD0E2-8210-4A03-913F-D2B417C2E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A02FA6-7EAB-4977-851B-919E0FF0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</p:spTree>
    <p:extLst>
      <p:ext uri="{BB962C8B-B14F-4D97-AF65-F5344CB8AC3E}">
        <p14:creationId xmlns:p14="http://schemas.microsoft.com/office/powerpoint/2010/main" val="1732594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33F-781B-4D73-BE12-5667E2FB8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new in Hadoop 3?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E2FCD-4989-4A62-B489-87EEA1DF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805EA6-3965-495A-953B-FF6D39360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5B220-F310-4D9D-A6D1-3C0999388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</p:spTree>
    <p:extLst>
      <p:ext uri="{BB962C8B-B14F-4D97-AF65-F5344CB8AC3E}">
        <p14:creationId xmlns:p14="http://schemas.microsoft.com/office/powerpoint/2010/main" val="1437224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33F-781B-4D73-BE12-5667E2FB8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new in Hadoop 3?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E2FCD-4989-4A62-B489-87EEA1DF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0BE3FA-1FEB-4D5C-989B-F4802B7A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B5B250-83F2-4E2E-B79B-16A55D2B3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</p:spTree>
    <p:extLst>
      <p:ext uri="{BB962C8B-B14F-4D97-AF65-F5344CB8AC3E}">
        <p14:creationId xmlns:p14="http://schemas.microsoft.com/office/powerpoint/2010/main" val="4158167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33F-781B-4D73-BE12-5667E2FB8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new in Hadoop 3?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E2FCD-4989-4A62-B489-87EEA1DF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9B204E-3D3F-4E69-8DDB-C307664E3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263D98-F1F8-4B30-BBA0-4965F243F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</p:spTree>
    <p:extLst>
      <p:ext uri="{BB962C8B-B14F-4D97-AF65-F5344CB8AC3E}">
        <p14:creationId xmlns:p14="http://schemas.microsoft.com/office/powerpoint/2010/main" val="3154975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33F-781B-4D73-BE12-5667E2FB8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new in Hadoop 3?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E2FCD-4989-4A62-B489-87EEA1DF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C6EFF3-5470-4A92-A6B4-720C9DBFD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0EA48E-786C-418B-9D0A-46D667BC2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</p:spTree>
    <p:extLst>
      <p:ext uri="{BB962C8B-B14F-4D97-AF65-F5344CB8AC3E}">
        <p14:creationId xmlns:p14="http://schemas.microsoft.com/office/powerpoint/2010/main" val="3028890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33F-781B-4D73-BE12-5667E2FB8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new in Hadoop 3?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E2FCD-4989-4A62-B489-87EEA1DF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D43C82-C0BF-4D1E-AA4F-B1D14B44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ECEC1B-808D-4723-AA07-0ADBF3F03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</p:spTree>
    <p:extLst>
      <p:ext uri="{BB962C8B-B14F-4D97-AF65-F5344CB8AC3E}">
        <p14:creationId xmlns:p14="http://schemas.microsoft.com/office/powerpoint/2010/main" val="4129993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33F-781B-4D73-BE12-5667E2FB8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new in Hadoop 3?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E2FCD-4989-4A62-B489-87EEA1DF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0991BD57-E2D7-4628-A636-8A78B26CC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21C606-CE51-4622-B734-58CBC83BB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</p:spTree>
    <p:extLst>
      <p:ext uri="{BB962C8B-B14F-4D97-AF65-F5344CB8AC3E}">
        <p14:creationId xmlns:p14="http://schemas.microsoft.com/office/powerpoint/2010/main" val="2056063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33F-781B-4D73-BE12-5667E2FB8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new in Hadoop 3?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E2FCD-4989-4A62-B489-87EEA1DF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57EAE-83E6-493B-804C-2BF5B6726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</p:spTree>
    <p:extLst>
      <p:ext uri="{BB962C8B-B14F-4D97-AF65-F5344CB8AC3E}">
        <p14:creationId xmlns:p14="http://schemas.microsoft.com/office/powerpoint/2010/main" val="370139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33F-781B-4D73-BE12-5667E2FB8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new in Hadoop 3?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E2FCD-4989-4A62-B489-87EEA1DF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45E6B5-2A55-4F8E-B940-1E050650F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7D3DDD-0911-44AA-B213-4D5F134B7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</p:spTree>
    <p:extLst>
      <p:ext uri="{BB962C8B-B14F-4D97-AF65-F5344CB8AC3E}">
        <p14:creationId xmlns:p14="http://schemas.microsoft.com/office/powerpoint/2010/main" val="3960978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33F-781B-4D73-BE12-5667E2FB8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new in Hadoop 3?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E2FCD-4989-4A62-B489-87EEA1DF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BB0354-E9BC-4389-83BE-AA715FF35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182478-E6AC-4F06-A76B-BC88701FB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</p:spTree>
    <p:extLst>
      <p:ext uri="{BB962C8B-B14F-4D97-AF65-F5344CB8AC3E}">
        <p14:creationId xmlns:p14="http://schemas.microsoft.com/office/powerpoint/2010/main" val="3559804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33F-781B-4D73-BE12-5667E2FB8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new in Hadoop 3?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E2FCD-4989-4A62-B489-87EEA1DF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F397DB-70AA-481F-978A-83389B31F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7B14A-E3EA-4BC4-9A1C-AAE918834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</p:spTree>
    <p:extLst>
      <p:ext uri="{BB962C8B-B14F-4D97-AF65-F5344CB8AC3E}">
        <p14:creationId xmlns:p14="http://schemas.microsoft.com/office/powerpoint/2010/main" val="3897201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33F-781B-4D73-BE12-5667E2FB8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new in Hadoop 3?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E2FCD-4989-4A62-B489-87EEA1DF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7CC68F-EE0F-4B7A-AD81-95B130FF0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452BEB-E0EC-443F-A33C-AFD528F06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</p:spTree>
    <p:extLst>
      <p:ext uri="{BB962C8B-B14F-4D97-AF65-F5344CB8AC3E}">
        <p14:creationId xmlns:p14="http://schemas.microsoft.com/office/powerpoint/2010/main" val="3420915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33F-781B-4D73-BE12-5667E2FB8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new in Hadoop 3?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E2FCD-4989-4A62-B489-87EEA1DF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53EC95-1F82-4590-9EE0-F5883EEB2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66A8C1-59AC-47AB-A02F-EE5A0D84F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</p:spTree>
    <p:extLst>
      <p:ext uri="{BB962C8B-B14F-4D97-AF65-F5344CB8AC3E}">
        <p14:creationId xmlns:p14="http://schemas.microsoft.com/office/powerpoint/2010/main" val="3883728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33F-781B-4D73-BE12-5667E2FB8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new in Hadoop 3?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E2FCD-4989-4A62-B489-87EEA1DF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5D5905-9844-4076-986A-D16D81903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D0B701-F579-4E58-B40B-6D6CE010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</p:spTree>
    <p:extLst>
      <p:ext uri="{BB962C8B-B14F-4D97-AF65-F5344CB8AC3E}">
        <p14:creationId xmlns:p14="http://schemas.microsoft.com/office/powerpoint/2010/main" val="901877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33F-781B-4D73-BE12-5667E2FB8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new in Hadoop 3?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E2FCD-4989-4A62-B489-87EEA1DF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D739309-2EB2-4034-B25B-02967B744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DDD710-776A-4187-8C71-732952F4B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</p:spTree>
    <p:extLst>
      <p:ext uri="{BB962C8B-B14F-4D97-AF65-F5344CB8AC3E}">
        <p14:creationId xmlns:p14="http://schemas.microsoft.com/office/powerpoint/2010/main" val="2706378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33F-781B-4D73-BE12-5667E2FB8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new in Hadoop 3?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E2FCD-4989-4A62-B489-87EEA1DF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2AA09D-FDC1-4D9B-B542-CFAE1C178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1F0D2F-4C10-4A70-A57C-B49656481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</p:spTree>
    <p:extLst>
      <p:ext uri="{BB962C8B-B14F-4D97-AF65-F5344CB8AC3E}">
        <p14:creationId xmlns:p14="http://schemas.microsoft.com/office/powerpoint/2010/main" val="3762283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33F-781B-4D73-BE12-5667E2FB8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new in Hadoop 3?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E2FCD-4989-4A62-B489-87EEA1DF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20314B-239F-44A6-B011-C7747FA39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A08E44-A9EF-4219-8649-06F9F755B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</p:spTree>
    <p:extLst>
      <p:ext uri="{BB962C8B-B14F-4D97-AF65-F5344CB8AC3E}">
        <p14:creationId xmlns:p14="http://schemas.microsoft.com/office/powerpoint/2010/main" val="1774926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33F-781B-4D73-BE12-5667E2FB8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new in Hadoop 3?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E2FCD-4989-4A62-B489-87EEA1DF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2F04BA-CAEB-4442-A2EF-BCE8C0C5B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1E1FB9-3947-4F9F-A9C3-247E0A268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</p:spTree>
    <p:extLst>
      <p:ext uri="{BB962C8B-B14F-4D97-AF65-F5344CB8AC3E}">
        <p14:creationId xmlns:p14="http://schemas.microsoft.com/office/powerpoint/2010/main" val="2369142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33F-781B-4D73-BE12-5667E2FB8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new in Hadoop 3?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E2FCD-4989-4A62-B489-87EEA1DF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animal&#10;&#10;Description automatically generated">
            <a:extLst>
              <a:ext uri="{FF2B5EF4-FFF2-40B4-BE49-F238E27FC236}">
                <a16:creationId xmlns:a16="http://schemas.microsoft.com/office/drawing/2014/main" id="{CF411404-5DF8-46B6-B1D8-44821398A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001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FCCB95-1483-4567-9AA0-CEAB08535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</p:spTree>
    <p:extLst>
      <p:ext uri="{BB962C8B-B14F-4D97-AF65-F5344CB8AC3E}">
        <p14:creationId xmlns:p14="http://schemas.microsoft.com/office/powerpoint/2010/main" val="3104897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33F-781B-4D73-BE12-5667E2FB8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new in Hadoop 3?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E2FCD-4989-4A62-B489-87EEA1DF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9A1A879-4865-4D87-96E1-21D6FA555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55D942-4D74-4DF4-A2E2-E958D940D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</p:spTree>
    <p:extLst>
      <p:ext uri="{BB962C8B-B14F-4D97-AF65-F5344CB8AC3E}">
        <p14:creationId xmlns:p14="http://schemas.microsoft.com/office/powerpoint/2010/main" val="3731504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33F-781B-4D73-BE12-5667E2FB8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new in Hadoop 3?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E2FCD-4989-4A62-B489-87EEA1DF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A243CB-5A3C-4C8C-9917-77EEAD08D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D81CD2-BE6D-482F-9F61-BF2C31AF0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</p:spTree>
    <p:extLst>
      <p:ext uri="{BB962C8B-B14F-4D97-AF65-F5344CB8AC3E}">
        <p14:creationId xmlns:p14="http://schemas.microsoft.com/office/powerpoint/2010/main" val="741842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33F-781B-4D73-BE12-5667E2FB8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new in Hadoop 3?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E2FCD-4989-4A62-B489-87EEA1DF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A243CB-5A3C-4C8C-9917-77EEAD08D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F35D54-5427-41DA-AECE-672B30AD5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5DB1E6-5F05-4BEA-A1B3-8F8AEB252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</p:spTree>
    <p:extLst>
      <p:ext uri="{BB962C8B-B14F-4D97-AF65-F5344CB8AC3E}">
        <p14:creationId xmlns:p14="http://schemas.microsoft.com/office/powerpoint/2010/main" val="2178479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33F-781B-4D73-BE12-5667E2FB8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new in Hadoop 3?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E2FCD-4989-4A62-B489-87EEA1DF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7F8E41-286A-4884-8081-EEA5C7621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77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B19910-7E5D-4492-AB97-EE0740B4D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</p:spTree>
    <p:extLst>
      <p:ext uri="{BB962C8B-B14F-4D97-AF65-F5344CB8AC3E}">
        <p14:creationId xmlns:p14="http://schemas.microsoft.com/office/powerpoint/2010/main" val="2383516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33F-781B-4D73-BE12-5667E2FB8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new in Hadoop 3?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E2FCD-4989-4A62-B489-87EEA1DF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A05314-A1EB-4338-A677-27036F403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6A2F08-BA89-4CE3-A569-E850EC49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</p:spTree>
    <p:extLst>
      <p:ext uri="{BB962C8B-B14F-4D97-AF65-F5344CB8AC3E}">
        <p14:creationId xmlns:p14="http://schemas.microsoft.com/office/powerpoint/2010/main" val="2672710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33F-781B-4D73-BE12-5667E2FB8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new in Hadoop 3?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E2FCD-4989-4A62-B489-87EEA1DF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FB7B5B-7A53-428D-83B4-44640CFF2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D1BED-90BB-493F-AD33-FBD450404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</p:spTree>
    <p:extLst>
      <p:ext uri="{BB962C8B-B14F-4D97-AF65-F5344CB8AC3E}">
        <p14:creationId xmlns:p14="http://schemas.microsoft.com/office/powerpoint/2010/main" val="506678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33F-781B-4D73-BE12-5667E2FB8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new in Hadoop 3?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E2FCD-4989-4A62-B489-87EEA1DF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BBB85B-BBC3-444E-86A8-FD55409C0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3422C3-2B2C-4D5C-A600-41B8D24BB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</p:spTree>
    <p:extLst>
      <p:ext uri="{BB962C8B-B14F-4D97-AF65-F5344CB8AC3E}">
        <p14:creationId xmlns:p14="http://schemas.microsoft.com/office/powerpoint/2010/main" val="1235616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33F-781B-4D73-BE12-5667E2FB8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new in Hadoop 3?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E2FCD-4989-4A62-B489-87EEA1DF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368C90-532D-440B-A292-44ACB434E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ECDA57-FEA3-4CB9-B685-6C9072952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</p:spTree>
    <p:extLst>
      <p:ext uri="{BB962C8B-B14F-4D97-AF65-F5344CB8AC3E}">
        <p14:creationId xmlns:p14="http://schemas.microsoft.com/office/powerpoint/2010/main" val="344127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D633F-781B-4D73-BE12-5667E2FB8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What’s new in Hadoop 3?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FE2FCD-4989-4A62-B489-87EEA1DF0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0C7A9A-2770-47D6-A647-FD525FD7F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ABC042-4A18-4F0C-8E73-13282C106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image courtesy - Hortonworks</a:t>
            </a:r>
          </a:p>
        </p:txBody>
      </p:sp>
    </p:spTree>
    <p:extLst>
      <p:ext uri="{BB962C8B-B14F-4D97-AF65-F5344CB8AC3E}">
        <p14:creationId xmlns:p14="http://schemas.microsoft.com/office/powerpoint/2010/main" val="1583917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</TotalTime>
  <Words>320</Words>
  <Application>Microsoft Office PowerPoint</Application>
  <PresentationFormat>Widescreen</PresentationFormat>
  <Paragraphs>64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What’s new in Hadoop 3?</vt:lpstr>
      <vt:lpstr>What’s new in Hadoop 3?</vt:lpstr>
      <vt:lpstr>What’s new in Hadoop 3?</vt:lpstr>
      <vt:lpstr>What’s new in Hadoop 3?</vt:lpstr>
      <vt:lpstr>What’s new in Hadoop 3?</vt:lpstr>
      <vt:lpstr>What’s new in Hadoop 3?</vt:lpstr>
      <vt:lpstr>What’s new in Hadoop 3?</vt:lpstr>
      <vt:lpstr>What’s new in Hadoop 3?</vt:lpstr>
      <vt:lpstr>What’s new in Hadoop 3?</vt:lpstr>
      <vt:lpstr>What’s new in Hadoop 3?</vt:lpstr>
      <vt:lpstr>What’s new in Hadoop 3?</vt:lpstr>
      <vt:lpstr>What’s new in Hadoop 3?</vt:lpstr>
      <vt:lpstr>What’s new in Hadoop 3?</vt:lpstr>
      <vt:lpstr>What’s new in Hadoop 3?</vt:lpstr>
      <vt:lpstr>What’s new in Hadoop 3?</vt:lpstr>
      <vt:lpstr>What’s new in Hadoop 3?</vt:lpstr>
      <vt:lpstr>What’s new in Hadoop 3?</vt:lpstr>
      <vt:lpstr>What’s new in Hadoop 3?</vt:lpstr>
      <vt:lpstr>What’s new in Hadoop 3?</vt:lpstr>
      <vt:lpstr>What’s new in Hadoop 3?</vt:lpstr>
      <vt:lpstr>What’s new in Hadoop 3?</vt:lpstr>
      <vt:lpstr>What’s new in Hadoop 3?</vt:lpstr>
      <vt:lpstr>What’s new in Hadoop 3?</vt:lpstr>
      <vt:lpstr>What’s new in Hadoop 3?</vt:lpstr>
      <vt:lpstr>What’s new in Hadoop 3?</vt:lpstr>
      <vt:lpstr>What’s new in Hadoop 3?</vt:lpstr>
      <vt:lpstr>What’s new in Hadoop 3?</vt:lpstr>
      <vt:lpstr>What’s new in Hadoop 3?</vt:lpstr>
      <vt:lpstr>What’s new in Hadoop 3?</vt:lpstr>
      <vt:lpstr>What’s new in Hadoop 3?</vt:lpstr>
      <vt:lpstr>What’s new in Hadoop 3?</vt:lpstr>
      <vt:lpstr>What’s new in Hadoop 3?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Hadoop 3?</dc:title>
  <dc:creator>Raghu Raman Bhattathirippad</dc:creator>
  <cp:lastModifiedBy>Raghu Raman Bhattathirippad</cp:lastModifiedBy>
  <cp:revision>2</cp:revision>
  <dcterms:created xsi:type="dcterms:W3CDTF">2019-05-10T08:28:39Z</dcterms:created>
  <dcterms:modified xsi:type="dcterms:W3CDTF">2019-05-10T09:35:01Z</dcterms:modified>
</cp:coreProperties>
</file>